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7" r:id="rId2"/>
    <p:sldId id="284" r:id="rId3"/>
    <p:sldId id="283" r:id="rId4"/>
    <p:sldId id="282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35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841570B-FFB9-4C72-8F90-1A767BDE7ED9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30F97B0-075B-4D4D-A12C-D52A03081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8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rof.D.Velez@gmail.com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113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810000"/>
            <a:ext cx="4191000" cy="1752600"/>
          </a:xfr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b="1" i="1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EA1EBAE-E0D3-485D-A81A-C6D3120BE31B}" type="datetime1">
              <a:rPr lang="en-US" smtClean="0"/>
              <a:t>12/5/2015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AutoShape 7"/>
          <p:cNvSpPr txBox="1">
            <a:spLocks noChangeArrowheads="1"/>
          </p:cNvSpPr>
          <p:nvPr userDrawn="1"/>
        </p:nvSpPr>
        <p:spPr>
          <a:xfrm>
            <a:off x="912813" y="0"/>
            <a:ext cx="7313612" cy="1143000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/>
              <a:t>Survey of Health Care Systems</a:t>
            </a:r>
          </a:p>
          <a:p>
            <a:r>
              <a:rPr lang="en-US" sz="3600" b="1" dirty="0" smtClean="0"/>
              <a:t>In the USA</a:t>
            </a:r>
            <a:endParaRPr lang="en-US" sz="3600" b="1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800600" y="5867400"/>
            <a:ext cx="3962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/>
              <a:t>Prof. David A. Velez</a:t>
            </a:r>
          </a:p>
          <a:p>
            <a:pPr algn="r"/>
            <a:r>
              <a:rPr lang="en-US" sz="1400" dirty="0" smtClean="0"/>
              <a:t>Email: </a:t>
            </a:r>
            <a:r>
              <a:rPr lang="en-US" sz="1400" dirty="0" smtClean="0">
                <a:hlinkClick r:id="rId2"/>
              </a:rPr>
              <a:t>Prof.D.Velez@gmail.com</a:t>
            </a:r>
            <a:endParaRPr lang="en-US" sz="1400" dirty="0" smtClean="0"/>
          </a:p>
          <a:p>
            <a:pPr algn="r"/>
            <a:r>
              <a:rPr lang="en-US" sz="1400" dirty="0" smtClean="0"/>
              <a:t>Phone: (352) 433-0570   Fax: (352) 433-0216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2971800" y="1371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College of Central Florida</a:t>
            </a:r>
          </a:p>
          <a:p>
            <a:pPr algn="ctr"/>
            <a:r>
              <a:rPr lang="en-US" sz="2000" b="1" dirty="0" smtClean="0"/>
              <a:t>HSA3111-70</a:t>
            </a:r>
          </a:p>
        </p:txBody>
      </p:sp>
      <p:pic>
        <p:nvPicPr>
          <p:cNvPr id="12" name="Picture 2" descr="http://www.methodistcollege.edu/assets/images/1.0%20Degrees%20and%20Programs/healthcare-operations-managemen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36" y="3732685"/>
            <a:ext cx="3137864" cy="3125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96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938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61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351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37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16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6055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D17BA7-9327-4778-914A-A50FBCCAC199}" type="datetime1">
              <a:rPr lang="en-US" smtClean="0"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234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3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69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D95E3-1697-4D2D-BABD-80D52D2A90E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18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95400"/>
            <a:ext cx="1143000" cy="1508125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Term Project, and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 Exam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02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0037"/>
            <a:ext cx="784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be submitted by email no later than </a:t>
            </a:r>
            <a:r>
              <a:rPr lang="en-US" b="1" dirty="0" smtClean="0">
                <a:solidFill>
                  <a:srgbClr val="FF0000"/>
                </a:solidFill>
              </a:rPr>
              <a:t>Tuesday midnight, February 23</a:t>
            </a:r>
            <a:r>
              <a:rPr lang="en-US" b="1" baseline="30000" dirty="0" smtClean="0">
                <a:solidFill>
                  <a:srgbClr val="FF0000"/>
                </a:solidFill>
              </a:rPr>
              <a:t>rd</a:t>
            </a:r>
            <a:r>
              <a:rPr lang="en-US" b="1" dirty="0" smtClean="0">
                <a:solidFill>
                  <a:srgbClr val="FF0000"/>
                </a:solidFill>
              </a:rPr>
              <a:t>.  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Upload your Project via CANVAS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Please adhere to guidelines provided for project on Page #5 of Syllabus.  </a:t>
            </a:r>
          </a:p>
          <a:p>
            <a:endParaRPr lang="en-US" dirty="0" smtClean="0"/>
          </a:p>
          <a:p>
            <a:r>
              <a:rPr lang="en-US" dirty="0" smtClean="0"/>
              <a:t>Please email me if you have any questions on the Term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0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Venue, Date, &amp; Time for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 date:  It will be </a:t>
            </a:r>
            <a:r>
              <a:rPr lang="en-US" sz="2400" b="1" dirty="0" smtClean="0">
                <a:solidFill>
                  <a:srgbClr val="FF0000"/>
                </a:solidFill>
              </a:rPr>
              <a:t>Wednesday, February 24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Exam will be given on-line.  </a:t>
            </a:r>
          </a:p>
          <a:p>
            <a:endParaRPr lang="en-US" sz="2400" dirty="0" smtClean="0"/>
          </a:p>
          <a:p>
            <a:r>
              <a:rPr lang="en-US" sz="2400" dirty="0" smtClean="0"/>
              <a:t>Once started, you will have 90 minutes to complete the exam.</a:t>
            </a:r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You can take the exam </a:t>
            </a:r>
            <a:r>
              <a:rPr lang="en-US" sz="2400" b="1" u="sng" dirty="0" smtClean="0">
                <a:solidFill>
                  <a:srgbClr val="FF0000"/>
                </a:solidFill>
              </a:rPr>
              <a:t>anytime</a:t>
            </a:r>
            <a:r>
              <a:rPr lang="en-US" sz="2400" b="1" dirty="0" smtClean="0">
                <a:solidFill>
                  <a:srgbClr val="FF0000"/>
                </a:solidFill>
              </a:rPr>
              <a:t> between </a:t>
            </a:r>
            <a:r>
              <a:rPr lang="en-US" sz="2400" b="1" dirty="0" smtClean="0">
                <a:solidFill>
                  <a:srgbClr val="FF0000"/>
                </a:solidFill>
              </a:rPr>
              <a:t>5:30 pm </a:t>
            </a:r>
            <a:r>
              <a:rPr lang="en-US" sz="2400" b="1" dirty="0" smtClean="0">
                <a:solidFill>
                  <a:srgbClr val="FF0000"/>
                </a:solidFill>
              </a:rPr>
              <a:t>and </a:t>
            </a:r>
            <a:r>
              <a:rPr lang="en-US" sz="2400" b="1" dirty="0" smtClean="0">
                <a:solidFill>
                  <a:srgbClr val="FF0000"/>
                </a:solidFill>
              </a:rPr>
              <a:t>8:30 </a:t>
            </a:r>
            <a:r>
              <a:rPr lang="en-US" sz="2400" b="1" dirty="0" smtClean="0">
                <a:solidFill>
                  <a:srgbClr val="FF0000"/>
                </a:solidFill>
              </a:rPr>
              <a:t>pm on Wednesday, February 24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D95E3-1697-4D2D-BABD-80D52D2A90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9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 lvl="0"/>
            <a:r>
              <a:rPr lang="en-US" b="1" i="1" dirty="0" smtClean="0"/>
              <a:t>40 Multiple Choice Questions</a:t>
            </a:r>
            <a:r>
              <a:rPr lang="en-US" dirty="0" smtClean="0"/>
              <a:t> (each valued at 1 point) – Will take the Correctly Scored Questions for a total of </a:t>
            </a:r>
            <a:r>
              <a:rPr lang="en-US" dirty="0" smtClean="0">
                <a:solidFill>
                  <a:srgbClr val="FF0000"/>
                </a:solidFill>
              </a:rPr>
              <a:t>40 points</a:t>
            </a:r>
          </a:p>
          <a:p>
            <a:pPr lvl="1"/>
            <a:r>
              <a:rPr lang="en-US" dirty="0" smtClean="0"/>
              <a:t>Questions extracted from Quiz Assignments</a:t>
            </a:r>
          </a:p>
          <a:p>
            <a:pPr lvl="1"/>
            <a:endParaRPr lang="en-US" dirty="0" smtClean="0"/>
          </a:p>
          <a:p>
            <a:pPr lvl="0"/>
            <a:r>
              <a:rPr lang="en-US" b="1" i="1" dirty="0" smtClean="0"/>
              <a:t>3 Open Questions</a:t>
            </a:r>
            <a:r>
              <a:rPr lang="en-US" dirty="0" smtClean="0"/>
              <a:t> on PPACA (each valued at 10 points) – Will take the 3 Scored Questions for a total of </a:t>
            </a:r>
            <a:r>
              <a:rPr lang="en-US" dirty="0" smtClean="0">
                <a:solidFill>
                  <a:srgbClr val="FF0000"/>
                </a:solidFill>
              </a:rPr>
              <a:t>30 points</a:t>
            </a:r>
          </a:p>
          <a:p>
            <a:pPr lvl="1"/>
            <a:r>
              <a:rPr lang="en-US" dirty="0" smtClean="0"/>
              <a:t>Questions extracted from Term Project</a:t>
            </a:r>
          </a:p>
          <a:p>
            <a:pPr lvl="0"/>
            <a:endParaRPr lang="en-US" dirty="0" smtClean="0"/>
          </a:p>
          <a:p>
            <a:pPr lvl="0"/>
            <a:r>
              <a:rPr lang="en-US" b="1" i="1" dirty="0" smtClean="0"/>
              <a:t>Total of </a:t>
            </a:r>
            <a:r>
              <a:rPr lang="en-US" b="1" i="1" dirty="0" smtClean="0">
                <a:solidFill>
                  <a:srgbClr val="FF0000"/>
                </a:solidFill>
              </a:rPr>
              <a:t>70 points</a:t>
            </a:r>
          </a:p>
          <a:p>
            <a:pPr lvl="0"/>
            <a:endParaRPr lang="en-US" b="1" i="1" dirty="0">
              <a:solidFill>
                <a:srgbClr val="FF0000"/>
              </a:solidFill>
            </a:endParaRPr>
          </a:p>
          <a:p>
            <a:pPr lvl="0"/>
            <a:r>
              <a:rPr lang="en-US" dirty="0" smtClean="0"/>
              <a:t>If you have any questions, please call (352) 433-0626 or send an email to Prof.D.Velez@gmail.com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0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1508</TotalTime>
  <Words>198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Term Project</vt:lpstr>
      <vt:lpstr>Venue, Date, &amp; Time for Final Exam</vt:lpstr>
      <vt:lpstr>Structure of Final Exam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MTB1321 Technical Mathematics</dc:title>
  <dc:creator>David A. Velez</dc:creator>
  <cp:lastModifiedBy>David A. Velez</cp:lastModifiedBy>
  <cp:revision>79</cp:revision>
  <cp:lastPrinted>2013-09-24T00:11:19Z</cp:lastPrinted>
  <dcterms:created xsi:type="dcterms:W3CDTF">2012-08-17T18:15:27Z</dcterms:created>
  <dcterms:modified xsi:type="dcterms:W3CDTF">2015-12-05T06:20:26Z</dcterms:modified>
</cp:coreProperties>
</file>